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9" autoAdjust="0"/>
    <p:restoredTop sz="94660"/>
  </p:normalViewPr>
  <p:slideViewPr>
    <p:cSldViewPr snapToGrid="0">
      <p:cViewPr varScale="1">
        <p:scale>
          <a:sx n="145" d="100"/>
          <a:sy n="145" d="100"/>
        </p:scale>
        <p:origin x="124" y="4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AE10BFD1-DAB2-40EF-8478-5A4B4189D0D8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4BF5FBEA-FE26-46C8-9011-16D296F58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72169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0BFD1-DAB2-40EF-8478-5A4B4189D0D8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FBEA-FE26-46C8-9011-16D296F58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3981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0BFD1-DAB2-40EF-8478-5A4B4189D0D8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FBEA-FE26-46C8-9011-16D296F58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2932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0BFD1-DAB2-40EF-8478-5A4B4189D0D8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FBEA-FE26-46C8-9011-16D296F58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591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0BFD1-DAB2-40EF-8478-5A4B4189D0D8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FBEA-FE26-46C8-9011-16D296F58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3762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0BFD1-DAB2-40EF-8478-5A4B4189D0D8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FBEA-FE26-46C8-9011-16D296F58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1934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0BFD1-DAB2-40EF-8478-5A4B4189D0D8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FBEA-FE26-46C8-9011-16D296F58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9570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0BFD1-DAB2-40EF-8478-5A4B4189D0D8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FBEA-FE26-46C8-9011-16D296F58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3627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0BFD1-DAB2-40EF-8478-5A4B4189D0D8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FBEA-FE26-46C8-9011-16D296F58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9417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0BFD1-DAB2-40EF-8478-5A4B4189D0D8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FBEA-FE26-46C8-9011-16D296F58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7611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0BFD1-DAB2-40EF-8478-5A4B4189D0D8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FBEA-FE26-46C8-9011-16D296F58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74184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0BFD1-DAB2-40EF-8478-5A4B4189D0D8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FBEA-FE26-46C8-9011-16D296F58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07364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0BFD1-DAB2-40EF-8478-5A4B4189D0D8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FBEA-FE26-46C8-9011-16D296F58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47712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인용문 있는 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ko-KR" altLang="en-US"/>
              <a:t>마스터 텍스트 스타일을 편집하려면 클릭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0BFD1-DAB2-40EF-8478-5A4B4189D0D8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FBEA-FE26-46C8-9011-16D296F58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43899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참 또는 거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ko-KR" altLang="en-US"/>
              <a:t>마스터 텍스트 스타일을 편집하려면 클릭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0BFD1-DAB2-40EF-8478-5A4B4189D0D8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FBEA-FE26-46C8-9011-16D296F58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17457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0BFD1-DAB2-40EF-8478-5A4B4189D0D8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FBEA-FE26-46C8-9011-16D296F5856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15171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0BFD1-DAB2-40EF-8478-5A4B4189D0D8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FBEA-FE26-46C8-9011-16D296F58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518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E10BFD1-DAB2-40EF-8478-5A4B4189D0D8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BF5FBEA-FE26-46C8-9011-16D296F58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26449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</p:sldLayoutIdLst>
  <p:txStyles>
    <p:titleStyle>
      <a:lvl1pPr algn="l" defTabSz="457200" rtl="0" eaLnBrk="1" latinLnBrk="1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1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1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1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1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1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1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1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1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1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gooods.tistory.com/entry/IoT-%EC%A0%9C%ED%92%88-%EC%B6%94%EC%B2%9C-%EC%8A%A4%EB%A7%88%ED%8A%B8%ED%95%9C-%EC%83%9D%ED%99%9C%EC%9D%84-%EC%9C%84%ED%95%9C-%ED%95%84%EC%88%98-%EC%95%84%EC%9D%B4%ED%85%9C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uriosity373.tistory.com/entry/%EC%8A%A4%EB%A7%88%ED%8A%B8-%ED%99%88-%EA%B8%B0%EC%88%A0%EB%A1%9C-%EC%8B%9C%EA%B0%84%EA%B3%BC-%EB%B9%84%EC%9A%A9-%EC%A0%88%EC%95%BD%ED%95%98%EA%B8%B0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germmen.tistory.com/entry/AI-%EA%B8%B0%EB%B0%98-%EC%8A%A4%EB%A7%88%ED%8A%B8-%ED%99%88-%EA%B8%B0%EA%B8%B0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miraeinjae1297.tistory.com/entry/%EC%BB%B4%ED%93%A8%ED%84%B0-SW-%EC%82%AC%ED%9A%8C%EB%AC%B8%ED%99%94-%EC%84%B8%ED%8A%B9-%EC%A3%BC%EC%A0%9C-%ED%83%90%EA%B5%AC-%EC%82%AC%EB%AC%BC%EC%9D%B8%ED%84%B0%EB%84%B7IoT-%EA%B4%80%EB%A0%A8-%EC%82%AC%ED%9A%8C%EC%A0%81-%EB%AC%B8%EC%A0%9C%EC%A0%90%EA%B3%BC-%EB%8C%80%EC%9D%91-%EB%B0%A9%EC%95%88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ohva.tistory.com/entry/%F0%9F%94%92-SK-%ED%95%B4%ED%82%B9-%EC%82%AC%ED%83%9C-%ED%95%9C%EA%B5%AD-%EC%B5%9C%EB%8C%80-%EA%B7%9C%EB%AA%A8%EC%9D%98-%EA%B0%9C%EC%9D%B8%EC%A0%95%EB%B3%B4-%EC%9C%A0%EC%B6%9C-%EC%82%AC%EA%B1%B4%EC%9D%98-%EC%A0%84%EB%A7%90%EA%B3%BC-%ED%8C%8C%EC%9E%A5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1.happyfactorygraphic.com/entry/%EB%8B%A4%EA%B0%80%EC%98%AC-%EC%95%A0%ED%94%8C%EC%9D%98-AI%EB%8A%94-%EC%96%B4%EB%96%A8%EA%B9%8C-WWDC-2024" TargetMode="Externa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odnara.co.kr/bbs/article.html?num=151990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2792B7D-A13F-6239-4C92-3BB87AF54B2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사물인터넷</a:t>
            </a:r>
            <a:r>
              <a:rPr lang="en-US" altLang="ko-KR" dirty="0"/>
              <a:t>:</a:t>
            </a:r>
            <a:r>
              <a:rPr lang="ko-KR" altLang="en-US" dirty="0" err="1"/>
              <a:t>스마트홈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289529CC-58E9-2DFF-0BEF-17F502CF6F5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/>
              <a:t>초등융합과학 </a:t>
            </a:r>
            <a:r>
              <a:rPr lang="en-US" altLang="ko-KR" dirty="0"/>
              <a:t>B</a:t>
            </a:r>
            <a:r>
              <a:rPr lang="ko-KR" altLang="en-US" dirty="0"/>
              <a:t>반 </a:t>
            </a:r>
            <a:r>
              <a:rPr lang="en-US" altLang="ko-KR" dirty="0"/>
              <a:t>2</a:t>
            </a:r>
            <a:r>
              <a:rPr lang="ko-KR" altLang="en-US" dirty="0"/>
              <a:t>조 </a:t>
            </a:r>
          </a:p>
        </p:txBody>
      </p:sp>
    </p:spTree>
    <p:extLst>
      <p:ext uri="{BB962C8B-B14F-4D97-AF65-F5344CB8AC3E}">
        <p14:creationId xmlns:p14="http://schemas.microsoft.com/office/powerpoint/2010/main" val="4014321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524BF47-C01C-C568-0319-203426D64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목차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E601573-0FBB-7D21-C186-AB56406635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0293" y="1953032"/>
            <a:ext cx="10131425" cy="3649133"/>
          </a:xfrm>
        </p:spPr>
        <p:txBody>
          <a:bodyPr/>
          <a:lstStyle/>
          <a:p>
            <a:pPr marL="400050" indent="-400050">
              <a:buFont typeface="+mj-lt"/>
              <a:buAutoNum type="romanUcPeriod"/>
            </a:pPr>
            <a:r>
              <a:rPr lang="en-US" altLang="ko-KR" dirty="0"/>
              <a:t> </a:t>
            </a:r>
            <a:r>
              <a:rPr lang="ko-KR" altLang="en-US" dirty="0" err="1"/>
              <a:t>스마트홈의</a:t>
            </a:r>
            <a:r>
              <a:rPr lang="ko-KR" altLang="en-US" dirty="0"/>
              <a:t> 개념</a:t>
            </a:r>
            <a:r>
              <a:rPr lang="en-US" altLang="ko-KR" dirty="0"/>
              <a:t>(</a:t>
            </a:r>
            <a:r>
              <a:rPr lang="ko-KR" altLang="en-US" dirty="0"/>
              <a:t>정의</a:t>
            </a:r>
            <a:r>
              <a:rPr lang="en-US" altLang="ko-KR" dirty="0"/>
              <a:t>)</a:t>
            </a:r>
          </a:p>
          <a:p>
            <a:pPr marL="400050" indent="-400050">
              <a:buFont typeface="+mj-lt"/>
              <a:buAutoNum type="romanUcPeriod"/>
            </a:pPr>
            <a:r>
              <a:rPr lang="en-US" altLang="ko-KR" dirty="0"/>
              <a:t> </a:t>
            </a:r>
            <a:r>
              <a:rPr lang="ko-KR" altLang="en-US" dirty="0" err="1"/>
              <a:t>스마트홈의</a:t>
            </a:r>
            <a:r>
              <a:rPr lang="ko-KR" altLang="en-US" dirty="0"/>
              <a:t> 필요성</a:t>
            </a:r>
            <a:endParaRPr lang="en-US" altLang="ko-KR" dirty="0"/>
          </a:p>
          <a:p>
            <a:pPr marL="400050" indent="-400050">
              <a:buFont typeface="+mj-lt"/>
              <a:buAutoNum type="romanUcPeriod"/>
            </a:pPr>
            <a:r>
              <a:rPr lang="en-US" altLang="ko-KR" dirty="0"/>
              <a:t> </a:t>
            </a:r>
            <a:r>
              <a:rPr lang="ko-KR" altLang="en-US" dirty="0" err="1"/>
              <a:t>스마트홈의</a:t>
            </a:r>
            <a:r>
              <a:rPr lang="ko-KR" altLang="en-US" dirty="0"/>
              <a:t> 원리</a:t>
            </a:r>
            <a:endParaRPr lang="en-US" altLang="ko-KR" dirty="0"/>
          </a:p>
          <a:p>
            <a:pPr marL="400050" indent="-400050">
              <a:buFont typeface="+mj-lt"/>
              <a:buAutoNum type="romanUcPeriod"/>
            </a:pPr>
            <a:r>
              <a:rPr lang="ko-KR" altLang="en-US" dirty="0" err="1"/>
              <a:t>스마트홈의</a:t>
            </a:r>
            <a:r>
              <a:rPr lang="ko-KR" altLang="en-US" dirty="0"/>
              <a:t> 문제점</a:t>
            </a:r>
            <a:endParaRPr lang="en-US" altLang="ko-KR" dirty="0"/>
          </a:p>
          <a:p>
            <a:pPr marL="400050" indent="-400050">
              <a:buFont typeface="+mj-lt"/>
              <a:buAutoNum type="romanUcPeriod"/>
            </a:pPr>
            <a:r>
              <a:rPr lang="ko-KR" altLang="en-US" dirty="0" err="1"/>
              <a:t>스마트홈의</a:t>
            </a:r>
            <a:r>
              <a:rPr lang="ko-KR" altLang="en-US" dirty="0"/>
              <a:t> 미래 전망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E72B9A8-F460-DA99-0A0E-A2B3E16BAF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751513" y="1499176"/>
            <a:ext cx="4113456" cy="410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188399"/>
      </p:ext>
    </p:extLst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C9CF789-7E8C-5EAE-DDB4-AB42FC1E2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스마트홈의</a:t>
            </a:r>
            <a:r>
              <a:rPr lang="ko-KR" altLang="en-US" dirty="0"/>
              <a:t> 개념</a:t>
            </a:r>
            <a:r>
              <a:rPr lang="en-US" altLang="ko-KR" dirty="0"/>
              <a:t>(</a:t>
            </a:r>
            <a:r>
              <a:rPr lang="ko-KR" altLang="en-US" dirty="0"/>
              <a:t>정의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8735345-36BC-BB31-98F7-A4A269B42F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2118945"/>
            <a:ext cx="10131425" cy="2955681"/>
          </a:xfrm>
        </p:spPr>
        <p:txBody>
          <a:bodyPr/>
          <a:lstStyle/>
          <a:p>
            <a:pPr marL="0" indent="0">
              <a:buNone/>
            </a:pPr>
            <a:r>
              <a:rPr lang="ko-KR" altLang="en-US" b="1" dirty="0" err="1">
                <a:latin typeface="굴림체" panose="020B0609000101010101" pitchFamily="49" charset="-127"/>
                <a:ea typeface="굴림체" panose="020B0609000101010101" pitchFamily="49" charset="-127"/>
              </a:rPr>
              <a:t>스마트홈이란</a:t>
            </a:r>
            <a:r>
              <a:rPr lang="en-US" altLang="ko-KR" b="1" dirty="0">
                <a:latin typeface="굴림체" panose="020B0609000101010101" pitchFamily="49" charset="-127"/>
                <a:ea typeface="굴림체" panose="020B0609000101010101" pitchFamily="49" charset="-127"/>
              </a:rPr>
              <a:t>?</a:t>
            </a:r>
          </a:p>
          <a:p>
            <a:pPr marL="0" indent="0">
              <a:buNone/>
            </a:pPr>
            <a:r>
              <a:rPr lang="ko-KR" altLang="en-US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스마트 홈이란 스마트 장치 및 가전 제품을 집에서 사용하는 </a:t>
            </a:r>
            <a:r>
              <a:rPr lang="en-US" altLang="ko-KR" b="0" i="0" dirty="0" err="1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WiFi</a:t>
            </a:r>
            <a:r>
              <a:rPr lang="ko-KR" altLang="en-US" b="0" i="0" dirty="0" err="1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에</a:t>
            </a:r>
            <a:r>
              <a:rPr lang="ko-KR" altLang="en-US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 연결하여 서로 통신하도록 하고</a:t>
            </a:r>
            <a:r>
              <a:rPr lang="en-US" altLang="ko-KR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하나의 앱 또는 음성 비서 등으로 모든 스마트 홈 장치가 생태계처럼 동작할 수 있도록 하는 것을 의미한다</a:t>
            </a:r>
            <a:r>
              <a:rPr lang="en-US" altLang="ko-KR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.</a:t>
            </a:r>
          </a:p>
          <a:p>
            <a:pPr marL="0" indent="0">
              <a:buNone/>
            </a:pPr>
            <a:r>
              <a:rPr lang="ko-KR" altLang="en-US" b="1" dirty="0" err="1">
                <a:latin typeface="굴림체" panose="020B0609000101010101" pitchFamily="49" charset="-127"/>
                <a:ea typeface="굴림체" panose="020B0609000101010101" pitchFamily="49" charset="-127"/>
              </a:rPr>
              <a:t>스마트홈의</a:t>
            </a:r>
            <a:r>
              <a:rPr lang="ko-KR" altLang="en-US" b="1" dirty="0">
                <a:latin typeface="굴림체" panose="020B0609000101010101" pitchFamily="49" charset="-127"/>
                <a:ea typeface="굴림체" panose="020B0609000101010101" pitchFamily="49" charset="-127"/>
              </a:rPr>
              <a:t> 발전</a:t>
            </a:r>
            <a:endParaRPr lang="en-US" altLang="ko-KR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0" indent="0">
              <a:buNone/>
            </a:pP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처음에는 원격으로 조명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난방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에어컨을 조절하는 </a:t>
            </a:r>
            <a:r>
              <a:rPr lang="ko-KR" altLang="en-US" dirty="0" err="1">
                <a:latin typeface="굴림체" panose="020B0609000101010101" pitchFamily="49" charset="-127"/>
                <a:ea typeface="굴림체" panose="020B0609000101010101" pitchFamily="49" charset="-127"/>
              </a:rPr>
              <a:t>수준이였지만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더 시간이 지나고 보안 카메라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스마트 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TV, 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로봇 청소기의 개발로 사람들에게 편리함을 </a:t>
            </a:r>
            <a:r>
              <a:rPr lang="ko-KR" altLang="en-US" dirty="0" err="1">
                <a:latin typeface="굴림체" panose="020B0609000101010101" pitchFamily="49" charset="-127"/>
                <a:ea typeface="굴림체" panose="020B0609000101010101" pitchFamily="49" charset="-127"/>
              </a:rPr>
              <a:t>안겨줌</a:t>
            </a:r>
            <a:endParaRPr lang="en-US" altLang="ko-KR" dirty="0">
              <a:latin typeface="굴림체" panose="020B0609000101010101" pitchFamily="49" charset="-127"/>
              <a:ea typeface="굴림체" panose="020B0609000101010101" pitchFamily="49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FA599181-94D8-C633-4308-C5FC0F1AB4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277289" y="460057"/>
            <a:ext cx="3473442" cy="1984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085734"/>
      </p:ext>
    </p:extLst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5ABD407-2F7B-F411-AB50-F6EFDE6601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스마트홈의</a:t>
            </a:r>
            <a:r>
              <a:rPr lang="ko-KR" altLang="en-US" dirty="0"/>
              <a:t> 필요성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DDB65E6-A136-E63E-4AAF-42AE038092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b="1" dirty="0" err="1">
                <a:latin typeface="굴림체" panose="020B0609000101010101" pitchFamily="49" charset="-127"/>
                <a:ea typeface="굴림체" panose="020B0609000101010101" pitchFamily="49" charset="-127"/>
              </a:rPr>
              <a:t>스마트홈은</a:t>
            </a:r>
            <a:r>
              <a:rPr lang="ko-KR" altLang="en-US" b="1" dirty="0">
                <a:latin typeface="굴림체" panose="020B0609000101010101" pitchFamily="49" charset="-127"/>
                <a:ea typeface="굴림체" panose="020B0609000101010101" pitchFamily="49" charset="-127"/>
              </a:rPr>
              <a:t> 다양한 기능이 있다</a:t>
            </a:r>
            <a:endParaRPr lang="en-US" altLang="ko-KR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ko-KR" altLang="en-US" b="1" dirty="0">
                <a:latin typeface="굴림체" panose="020B0609000101010101" pitchFamily="49" charset="-127"/>
                <a:ea typeface="굴림체" panose="020B0609000101010101" pitchFamily="49" charset="-127"/>
              </a:rPr>
              <a:t>스마트 조명 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: 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사람이 집에 들어오면 센서가 작동해 자동으로 불이 켜진다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ko-KR" altLang="en-US" b="1" dirty="0">
                <a:latin typeface="굴림체" panose="020B0609000101010101" pitchFamily="49" charset="-127"/>
                <a:ea typeface="굴림체" panose="020B0609000101010101" pitchFamily="49" charset="-127"/>
              </a:rPr>
              <a:t>스마트 냉장고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 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: 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사용자가 냉장고 안의 </a:t>
            </a:r>
            <a:r>
              <a:rPr lang="ko-KR" altLang="en-US" dirty="0" err="1">
                <a:latin typeface="굴림체" panose="020B0609000101010101" pitchFamily="49" charset="-127"/>
                <a:ea typeface="굴림체" panose="020B0609000101010101" pitchFamily="49" charset="-127"/>
              </a:rPr>
              <a:t>쟤료를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 보아 필요한 </a:t>
            </a:r>
            <a:r>
              <a:rPr lang="ko-KR" altLang="en-US" dirty="0" err="1">
                <a:latin typeface="굴림체" panose="020B0609000101010101" pitchFamily="49" charset="-127"/>
                <a:ea typeface="굴림체" panose="020B0609000101010101" pitchFamily="49" charset="-127"/>
              </a:rPr>
              <a:t>쟤료를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 쉽게 알고 구매할 수 있다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ko-KR" altLang="en-US" b="1" dirty="0">
                <a:latin typeface="굴림체" panose="020B0609000101010101" pitchFamily="49" charset="-127"/>
                <a:ea typeface="굴림체" panose="020B0609000101010101" pitchFamily="49" charset="-127"/>
              </a:rPr>
              <a:t>스마트 보안 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: 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스마트폰으로 화재 예방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누수 예방 등을 할 수 있으며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전자기기로 감시 카메라를 항시 확인할 수 있다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ko-KR" altLang="en-US" b="1" dirty="0">
                <a:latin typeface="굴림체" panose="020B0609000101010101" pitchFamily="49" charset="-127"/>
                <a:ea typeface="굴림체" panose="020B0609000101010101" pitchFamily="49" charset="-127"/>
              </a:rPr>
              <a:t>스마트 스피커 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: 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사용자의 음성을 인식하여 서비스를 제공한다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ko-KR" altLang="en-US" b="1" dirty="0">
                <a:latin typeface="굴림체" panose="020B0609000101010101" pitchFamily="49" charset="-127"/>
                <a:ea typeface="굴림체" panose="020B0609000101010101" pitchFamily="49" charset="-127"/>
              </a:rPr>
              <a:t>스마트 스위치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 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: 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집 안의 전등 등을 스마트폰으로 키고 켤 수 있으며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전력 소비량 확인이 가능하다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.</a:t>
            </a:r>
            <a:endParaRPr lang="ko-KR" altLang="en-US" dirty="0">
              <a:latin typeface="굴림체" panose="020B0609000101010101" pitchFamily="49" charset="-127"/>
              <a:ea typeface="굴림체" panose="020B0609000101010101" pitchFamily="49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CC2EF92-3ABD-400E-093C-CC7702E1C5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214087" y="575896"/>
            <a:ext cx="2850173" cy="1710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000863"/>
      </p:ext>
    </p:extLst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1EAE9DD-C292-F01B-37C7-EDE59B4597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스마트홈의</a:t>
            </a:r>
            <a:r>
              <a:rPr lang="ko-KR" altLang="en-US" dirty="0"/>
              <a:t> 원리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EA75699-0C1C-3DF5-CA89-3A5EE18F07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2951" y="2065867"/>
            <a:ext cx="10131425" cy="3649133"/>
          </a:xfrm>
        </p:spPr>
        <p:txBody>
          <a:bodyPr>
            <a:noAutofit/>
          </a:bodyPr>
          <a:lstStyle/>
          <a:p>
            <a:pPr fontAlgn="base">
              <a:buFont typeface="Wingdings" panose="05000000000000000000" pitchFamily="2" charset="2"/>
              <a:buChar char="Ø"/>
            </a:pPr>
            <a:r>
              <a:rPr lang="en-US" altLang="ko-KR" b="1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IoT(</a:t>
            </a:r>
            <a:r>
              <a:rPr lang="ko-KR" altLang="en-US" b="1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사물인터넷</a:t>
            </a:r>
            <a:r>
              <a:rPr lang="en-US" altLang="ko-KR" b="1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, Internet of Things) 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: </a:t>
            </a:r>
            <a:r>
              <a:rPr lang="ko-KR" altLang="en-US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스마트 기기들이 인터넷으로 서로 연결되어 정보를 주고받고</a:t>
            </a:r>
            <a:r>
              <a:rPr lang="en-US" altLang="ko-KR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사용자가 스마트폰이나 </a:t>
            </a:r>
            <a:r>
              <a:rPr lang="en-US" altLang="ko-KR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AI </a:t>
            </a:r>
            <a:r>
              <a:rPr lang="ko-KR" altLang="en-US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스피커로 제어할 수 있게 한다</a:t>
            </a:r>
            <a:r>
              <a:rPr lang="en-US" altLang="ko-KR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.</a:t>
            </a:r>
          </a:p>
          <a:p>
            <a:pPr fontAlgn="base">
              <a:buFont typeface="Wingdings" panose="05000000000000000000" pitchFamily="2" charset="2"/>
              <a:buChar char="Ø"/>
            </a:pPr>
            <a:r>
              <a:rPr lang="en-US" altLang="ko-KR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​</a:t>
            </a:r>
            <a:r>
              <a:rPr lang="en-US" altLang="ko-KR" b="1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AI </a:t>
            </a:r>
            <a:r>
              <a:rPr lang="ko-KR" altLang="en-US" b="1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음성 인식 기술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 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: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 </a:t>
            </a:r>
            <a:r>
              <a:rPr lang="ko-KR" altLang="en-US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대표적으로 </a:t>
            </a:r>
            <a:r>
              <a:rPr lang="en-US" altLang="ko-KR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'</a:t>
            </a:r>
            <a:r>
              <a:rPr lang="ko-KR" altLang="en-US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구글 어시스턴트</a:t>
            </a:r>
            <a:r>
              <a:rPr lang="en-US" altLang="ko-KR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', '</a:t>
            </a:r>
            <a:r>
              <a:rPr lang="ko-KR" altLang="en-US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애플 시리</a:t>
            </a:r>
            <a:r>
              <a:rPr lang="en-US" altLang="ko-KR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' </a:t>
            </a:r>
            <a:r>
              <a:rPr lang="ko-KR" altLang="en-US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등이 있으며</a:t>
            </a:r>
            <a:r>
              <a:rPr lang="en-US" altLang="ko-KR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음성으로 기기를 제어하거나 정보를 검색할 수 있다</a:t>
            </a:r>
            <a:r>
              <a:rPr lang="en-US" altLang="ko-KR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.</a:t>
            </a:r>
          </a:p>
          <a:p>
            <a:pPr fontAlgn="base">
              <a:buFont typeface="Wingdings" panose="05000000000000000000" pitchFamily="2" charset="2"/>
              <a:buChar char="Ø"/>
            </a:pPr>
            <a:r>
              <a:rPr lang="en-US" altLang="ko-KR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​</a:t>
            </a:r>
            <a:r>
              <a:rPr lang="ko-KR" altLang="en-US" b="1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모션</a:t>
            </a:r>
            <a:r>
              <a:rPr lang="en-US" altLang="ko-KR" b="1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/</a:t>
            </a:r>
            <a:r>
              <a:rPr lang="ko-KR" altLang="en-US" b="1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센서 기반 자동화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 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: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 </a:t>
            </a:r>
            <a:r>
              <a:rPr lang="ko-KR" altLang="en-US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조도센서</a:t>
            </a:r>
            <a:r>
              <a:rPr lang="en-US" altLang="ko-KR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b="0" i="0" dirty="0" err="1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온습도센서</a:t>
            </a:r>
            <a:r>
              <a:rPr lang="en-US" altLang="ko-KR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움직임 센서 등을 통해 상황에 따라 자동으로 조명</a:t>
            </a:r>
            <a:r>
              <a:rPr lang="en-US" altLang="ko-KR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에어컨 등이 작동한다</a:t>
            </a:r>
            <a:r>
              <a:rPr lang="en-US" altLang="ko-KR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.</a:t>
            </a:r>
          </a:p>
          <a:p>
            <a:pPr fontAlgn="base">
              <a:buFont typeface="Wingdings" panose="05000000000000000000" pitchFamily="2" charset="2"/>
              <a:buChar char="Ø"/>
            </a:pPr>
            <a:r>
              <a:rPr lang="en-US" altLang="ko-KR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​</a:t>
            </a:r>
            <a:r>
              <a:rPr lang="ko-KR" altLang="en-US" b="1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보안 및 영상감시 시스템</a:t>
            </a:r>
            <a:r>
              <a:rPr lang="en-US" altLang="ko-KR" b="1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(CCTV, </a:t>
            </a:r>
            <a:r>
              <a:rPr lang="ko-KR" altLang="en-US" b="1" i="0" dirty="0" err="1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도어락</a:t>
            </a:r>
            <a:r>
              <a:rPr lang="ko-KR" altLang="en-US" b="1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 등</a:t>
            </a:r>
            <a:r>
              <a:rPr lang="en-US" altLang="ko-KR" b="1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)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 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: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 </a:t>
            </a:r>
            <a:r>
              <a:rPr lang="ko-KR" altLang="en-US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외부 침입 감지</a:t>
            </a:r>
            <a:r>
              <a:rPr lang="en-US" altLang="ko-KR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실시간 모니터링</a:t>
            </a:r>
            <a:r>
              <a:rPr lang="en-US" altLang="ko-KR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원격 잠금</a:t>
            </a:r>
            <a:r>
              <a:rPr lang="en-US" altLang="ko-KR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/</a:t>
            </a:r>
            <a:r>
              <a:rPr lang="ko-KR" altLang="en-US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해제가 가능하며</a:t>
            </a:r>
            <a:r>
              <a:rPr lang="en-US" altLang="ko-KR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얼굴 인식 </a:t>
            </a:r>
            <a:r>
              <a:rPr lang="ko-KR" altLang="en-US" b="0" i="0" dirty="0" err="1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도어락</a:t>
            </a:r>
            <a:r>
              <a:rPr lang="ko-KR" altLang="en-US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 등 최신 기술이 적용되고 있다</a:t>
            </a:r>
            <a:r>
              <a:rPr lang="en-US" altLang="ko-KR" b="0" i="0" dirty="0"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.</a:t>
            </a:r>
          </a:p>
          <a:p>
            <a:pPr marL="0" indent="0" algn="ctr" fontAlgn="base">
              <a:buNone/>
            </a:pPr>
            <a:r>
              <a:rPr lang="en-US" altLang="ko-KR" b="0" i="0" dirty="0">
                <a:effectLst/>
                <a:latin typeface="se-nanumgothic"/>
              </a:rPr>
              <a:t>​</a:t>
            </a:r>
            <a:endParaRPr lang="ko-KR" altLang="en-US" b="0" i="0" dirty="0">
              <a:effectLst/>
              <a:latin typeface="Dotum" panose="020B0600000101010101" pitchFamily="50" charset="-127"/>
              <a:ea typeface="Dotum" panose="020B0600000101010101" pitchFamily="50" charset="-127"/>
            </a:endParaRPr>
          </a:p>
          <a:p>
            <a:pPr marL="0" indent="0">
              <a:buNone/>
            </a:pPr>
            <a:br>
              <a:rPr lang="ko-KR" altLang="en-US" sz="1100" dirty="0"/>
            </a:br>
            <a:endParaRPr lang="ko-KR" altLang="en-US" sz="1100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22AC147-0706-1D66-FB35-637BD7B625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575138" y="142010"/>
            <a:ext cx="2885209" cy="1923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51266"/>
      </p:ext>
    </p:extLst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A470088-4CC0-781A-701B-9185DDE79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스마트홈의</a:t>
            </a:r>
            <a:r>
              <a:rPr lang="ko-KR" altLang="en-US" dirty="0"/>
              <a:t> 문제점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1BAB816-FBC3-C48C-BD5E-784FEFC6E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274" y="1868365"/>
            <a:ext cx="10131425" cy="2762250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ko-KR" altLang="en-US" b="1" dirty="0">
                <a:latin typeface="굴림체" panose="020B0609000101010101" pitchFamily="49" charset="-127"/>
                <a:ea typeface="굴림체" panose="020B0609000101010101" pitchFamily="49" charset="-127"/>
              </a:rPr>
              <a:t>초기 설치 비용 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: 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집에 설치하는 비용이 굉장히 </a:t>
            </a:r>
            <a:r>
              <a:rPr lang="ko-KR" altLang="en-US" dirty="0" err="1">
                <a:latin typeface="굴림체" panose="020B0609000101010101" pitchFamily="49" charset="-127"/>
                <a:ea typeface="굴림체" panose="020B0609000101010101" pitchFamily="49" charset="-127"/>
              </a:rPr>
              <a:t>바싸며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과정도 복잡하다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ko-KR" altLang="en-US" b="1" dirty="0">
                <a:latin typeface="굴림체" panose="020B0609000101010101" pitchFamily="49" charset="-127"/>
                <a:ea typeface="굴림체" panose="020B0609000101010101" pitchFamily="49" charset="-127"/>
              </a:rPr>
              <a:t>해커들의 공격 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: 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해커가 사물인터넷을 뚫으면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해커의 공격을 받을 수 있다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ko-KR" altLang="en-US" b="1" dirty="0">
                <a:latin typeface="굴림체" panose="020B0609000101010101" pitchFamily="49" charset="-127"/>
                <a:ea typeface="굴림체" panose="020B0609000101010101" pitchFamily="49" charset="-127"/>
              </a:rPr>
              <a:t>호환성 문제 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: 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너무 많은 기기가 연동되면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연동이 느려지거나 작동이 잘 안 될 수 있음</a:t>
            </a:r>
            <a:endParaRPr lang="en-US" altLang="ko-KR" dirty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A5C3B84-7596-3AD7-E437-B4AF2F5CF6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410208" y="3915508"/>
            <a:ext cx="2815443" cy="276225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939ADE9E-2746-E35A-662C-251D4AF55A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849207" y="3984380"/>
            <a:ext cx="2416419" cy="2416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089110"/>
      </p:ext>
    </p:extLst>
  </p:cSld>
  <p:clrMapOvr>
    <a:masterClrMapping/>
  </p:clrMapOvr>
  <p:transition spd="slow"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077FAFA-3D94-1F53-8316-68F0DDE95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스마트홈의</a:t>
            </a:r>
            <a:r>
              <a:rPr lang="ko-KR" altLang="en-US" dirty="0"/>
              <a:t> 미래 전망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AC1803F-BD0D-3204-9ADF-A56E849F90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274" y="1718896"/>
            <a:ext cx="10131425" cy="2080846"/>
          </a:xfrm>
        </p:spPr>
        <p:txBody>
          <a:bodyPr/>
          <a:lstStyle/>
          <a:p>
            <a:pPr marL="0" indent="0">
              <a:buNone/>
            </a:pPr>
            <a:r>
              <a:rPr lang="ko-KR" altLang="en-US" b="1" dirty="0">
                <a:latin typeface="굴림체" panose="020B0609000101010101" pitchFamily="49" charset="-127"/>
                <a:ea typeface="굴림체" panose="020B0609000101010101" pitchFamily="49" charset="-127"/>
              </a:rPr>
              <a:t>보안 기술의 발전 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: 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보안 기술이 발전되어 해커들에게 공격받을 위험이 줄어든다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.</a:t>
            </a:r>
          </a:p>
          <a:p>
            <a:pPr marL="0" indent="0">
              <a:buNone/>
            </a:pPr>
            <a:r>
              <a:rPr lang="ko-KR" altLang="en-US" b="1" dirty="0">
                <a:latin typeface="굴림체" panose="020B0609000101010101" pitchFamily="49" charset="-127"/>
                <a:ea typeface="굴림체" panose="020B0609000101010101" pitchFamily="49" charset="-127"/>
              </a:rPr>
              <a:t>시스템의 발전 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: 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시스템이 더욱 발전해 많은 기능을 사용할 수 있을 것으로 예상된다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.</a:t>
            </a:r>
          </a:p>
          <a:p>
            <a:pPr marL="0" indent="0">
              <a:buNone/>
            </a:pPr>
            <a:r>
              <a:rPr lang="ko-KR" altLang="en-US" b="1" dirty="0">
                <a:latin typeface="굴림체" panose="020B0609000101010101" pitchFamily="49" charset="-127"/>
                <a:ea typeface="굴림체" panose="020B0609000101010101" pitchFamily="49" charset="-127"/>
              </a:rPr>
              <a:t>대중화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 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: </a:t>
            </a:r>
            <a:r>
              <a:rPr lang="ko-KR" altLang="en-US" dirty="0" err="1">
                <a:latin typeface="굴림체" panose="020B0609000101010101" pitchFamily="49" charset="-127"/>
                <a:ea typeface="굴림체" panose="020B0609000101010101" pitchFamily="49" charset="-127"/>
              </a:rPr>
              <a:t>스마트홈이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 대중화되면서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많은 사람들이 </a:t>
            </a:r>
            <a:r>
              <a:rPr lang="ko-KR" altLang="en-US" dirty="0" err="1">
                <a:latin typeface="굴림체" panose="020B0609000101010101" pitchFamily="49" charset="-127"/>
                <a:ea typeface="굴림체" panose="020B0609000101010101" pitchFamily="49" charset="-127"/>
              </a:rPr>
              <a:t>스마트홈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 시스템을 활용할 것으로 예상됨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BC769F19-FF87-0404-E092-03071465A2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315308" y="3581400"/>
            <a:ext cx="5715000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937013"/>
      </p:ext>
    </p:extLst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383A14DE-B5E0-7ECF-540A-3AF0E40AA42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감사합니다</a:t>
            </a:r>
          </a:p>
        </p:txBody>
      </p:sp>
      <p:sp>
        <p:nvSpPr>
          <p:cNvPr id="5" name="부제목 4">
            <a:extLst>
              <a:ext uri="{FF2B5EF4-FFF2-40B4-BE49-F238E27FC236}">
                <a16:creationId xmlns:a16="http://schemas.microsoft.com/office/drawing/2014/main" id="{5F501BD4-9E34-9900-21C8-ED8C637CC77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/>
              <a:t>초등융합과학 </a:t>
            </a:r>
            <a:r>
              <a:rPr lang="en-US" altLang="ko-KR" dirty="0"/>
              <a:t>B</a:t>
            </a:r>
            <a:r>
              <a:rPr lang="ko-KR" altLang="en-US" dirty="0"/>
              <a:t>반 </a:t>
            </a:r>
            <a:r>
              <a:rPr lang="en-US" altLang="ko-KR" dirty="0"/>
              <a:t>2</a:t>
            </a:r>
            <a:r>
              <a:rPr lang="ko-KR" altLang="en-US" dirty="0"/>
              <a:t>조 이루다</a:t>
            </a:r>
            <a:r>
              <a:rPr lang="en-US" altLang="ko-KR" dirty="0"/>
              <a:t>, </a:t>
            </a:r>
            <a:r>
              <a:rPr lang="ko-KR" altLang="en-US" dirty="0"/>
              <a:t>이예준</a:t>
            </a:r>
            <a:r>
              <a:rPr lang="en-US" altLang="ko-KR" dirty="0"/>
              <a:t>, </a:t>
            </a:r>
            <a:r>
              <a:rPr lang="ko-KR" altLang="en-US" dirty="0"/>
              <a:t>이재준</a:t>
            </a:r>
            <a:r>
              <a:rPr lang="en-US" altLang="ko-KR" dirty="0"/>
              <a:t>, </a:t>
            </a:r>
            <a:r>
              <a:rPr lang="ko-KR" altLang="en-US" dirty="0" err="1"/>
              <a:t>이지섭</a:t>
            </a:r>
            <a:endParaRPr lang="ko-KR" altLang="en-US" dirty="0"/>
          </a:p>
        </p:txBody>
      </p:sp>
      <p:pic>
        <p:nvPicPr>
          <p:cNvPr id="1026" name="Picture 2" descr="인사하는 캐릭터 이미지 - Freepik에서 무료 다운로드">
            <a:extLst>
              <a:ext uri="{FF2B5EF4-FFF2-40B4-BE49-F238E27FC236}">
                <a16:creationId xmlns:a16="http://schemas.microsoft.com/office/drawing/2014/main" id="{78D23374-CFF5-FAA7-ACBB-42DCB99A71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3171" y="2221320"/>
            <a:ext cx="2956414" cy="2956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78687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천체">
  <a:themeElements>
    <a:clrScheme name="천체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천체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천체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TM03457452[[fn=천체]]</Template>
  <TotalTime>57</TotalTime>
  <Words>389</Words>
  <Application>Microsoft Office PowerPoint</Application>
  <PresentationFormat>와이드스크린</PresentationFormat>
  <Paragraphs>37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6" baseType="lpstr">
      <vt:lpstr>se-nanumgothic</vt:lpstr>
      <vt:lpstr>굴림체</vt:lpstr>
      <vt:lpstr>Dotum</vt:lpstr>
      <vt:lpstr>Arial</vt:lpstr>
      <vt:lpstr>Calibri</vt:lpstr>
      <vt:lpstr>Calibri Light</vt:lpstr>
      <vt:lpstr>Wingdings</vt:lpstr>
      <vt:lpstr>천체</vt:lpstr>
      <vt:lpstr>사물인터넷:스마트홈</vt:lpstr>
      <vt:lpstr>목차</vt:lpstr>
      <vt:lpstr>스마트홈의 개념(정의)</vt:lpstr>
      <vt:lpstr>스마트홈의 필요성</vt:lpstr>
      <vt:lpstr>스마트홈의 원리</vt:lpstr>
      <vt:lpstr>스마트홈의 문제점</vt:lpstr>
      <vt:lpstr>스마트홈의 미래 전망</vt:lpstr>
      <vt:lpstr>감사합니다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cic</dc:creator>
  <cp:lastModifiedBy>cic</cp:lastModifiedBy>
  <cp:revision>1</cp:revision>
  <dcterms:created xsi:type="dcterms:W3CDTF">2026-09-12T04:27:44Z</dcterms:created>
  <dcterms:modified xsi:type="dcterms:W3CDTF">2026-09-12T05:25:42Z</dcterms:modified>
</cp:coreProperties>
</file>